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embeddedFontLst>
    <p:embeddedFont>
      <p:font typeface="Gmarket Sans Bold" panose="02000000000000000000" pitchFamily="2" charset="-128"/>
      <p:bold r:id="rId5"/>
    </p:embeddedFont>
    <p:embeddedFont>
      <p:font typeface="Gmarket Sans Medium" panose="02000000000000000000" pitchFamily="2" charset="-128"/>
      <p:regular r:id="rId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1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21" d="100"/>
          <a:sy n="121" d="100"/>
        </p:scale>
        <p:origin x="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3565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665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682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블루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039979-F658-EC84-C729-785B025706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6" name="그림 5" descr="스크린샷, 텍스트, 그래픽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BB5BE97-B05D-D205-54AE-919EE599B1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68478" t="85218" r="4348" b="3188"/>
          <a:stretch>
            <a:fillRect/>
          </a:stretch>
        </p:blipFill>
        <p:spPr>
          <a:xfrm>
            <a:off x="6261652" y="5844209"/>
            <a:ext cx="2484783" cy="795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77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06CD4E-D7BD-DAF9-50D8-045A167550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6" name="그림 5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E77DA5-0407-8059-0919-303C10CF3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9130" t="3913" r="77174" b="89420"/>
          <a:stretch>
            <a:fillRect/>
          </a:stretch>
        </p:blipFill>
        <p:spPr>
          <a:xfrm>
            <a:off x="834887" y="188844"/>
            <a:ext cx="1252330" cy="457201"/>
          </a:xfrm>
          <a:prstGeom prst="rect">
            <a:avLst/>
          </a:prstGeom>
        </p:spPr>
      </p:pic>
      <p:pic>
        <p:nvPicPr>
          <p:cNvPr id="8" name="그림 7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D64410-9310-1317-7DEC-3D7B43F447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93333"/>
          <a:stretch>
            <a:fillRect/>
          </a:stretch>
        </p:blipFill>
        <p:spPr>
          <a:xfrm>
            <a:off x="0" y="6400797"/>
            <a:ext cx="9143998" cy="45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3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5509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417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5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528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150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122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150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A634D-373C-DF48-88FE-BBD9BD7B9A79}" type="datetimeFigureOut">
              <a:rPr kumimoji="1" lang="ko-KR" altLang="en-US" smtClean="0"/>
              <a:t>2025. 10. 14.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254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하늘, 구름, 꽃, 나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793D7CB-6FC2-8A68-462B-2A898D743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0" name="그림 9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BA0C0A-0303-3E4D-D6F0-CFC1686818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30" t="10598" r="39712" b="47863"/>
          <a:stretch>
            <a:fillRect/>
          </a:stretch>
        </p:blipFill>
        <p:spPr>
          <a:xfrm>
            <a:off x="615461" y="908387"/>
            <a:ext cx="4897316" cy="213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2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5118DDD-36AD-24B6-7132-E89C6DECF695}"/>
              </a:ext>
            </a:extLst>
          </p:cNvPr>
          <p:cNvSpPr txBox="1">
            <a:spLocks/>
          </p:cNvSpPr>
          <p:nvPr/>
        </p:nvSpPr>
        <p:spPr>
          <a:xfrm>
            <a:off x="623888" y="2139554"/>
            <a:ext cx="4097885" cy="564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>
                <a:solidFill>
                  <a:schemeClr val="bg1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</a:rPr>
              <a:t>Text</a:t>
            </a:r>
            <a:endParaRPr kumimoji="1" lang="ko-KR" altLang="en-US" sz="3000" b="1" dirty="0">
              <a:solidFill>
                <a:schemeClr val="bg1"/>
              </a:solidFill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448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522C641-1AC3-44A0-C84F-D5C2A81EF18D}"/>
              </a:ext>
            </a:extLst>
          </p:cNvPr>
          <p:cNvSpPr txBox="1">
            <a:spLocks/>
          </p:cNvSpPr>
          <p:nvPr/>
        </p:nvSpPr>
        <p:spPr>
          <a:xfrm>
            <a:off x="790942" y="798879"/>
            <a:ext cx="4097885" cy="85392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 dirty="0">
                <a:solidFill>
                  <a:srgbClr val="262189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</a:rPr>
              <a:t>Text</a:t>
            </a:r>
            <a:endParaRPr kumimoji="1" lang="ko-KR" altLang="en-US" sz="3600" dirty="0">
              <a:solidFill>
                <a:srgbClr val="262189"/>
              </a:solidFill>
              <a:latin typeface="Gmarket Sans Medium" panose="02000000000000000000" pitchFamily="2" charset="-128"/>
              <a:ea typeface="Gmarket Sans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1846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2</Words>
  <Application>Microsoft Macintosh PowerPoint</Application>
  <PresentationFormat>화면 슬라이드 쇼(4:3)</PresentationFormat>
  <Paragraphs>2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Gmarket Sans Medium</vt:lpstr>
      <vt:lpstr>Aptos Display</vt:lpstr>
      <vt:lpstr>Gmarket Sans Bold</vt:lpstr>
      <vt:lpstr>Aptos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97</dc:creator>
  <cp:keywords/>
  <dc:description/>
  <cp:lastModifiedBy>97</cp:lastModifiedBy>
  <cp:revision>4</cp:revision>
  <dcterms:created xsi:type="dcterms:W3CDTF">2025-10-13T05:53:35Z</dcterms:created>
  <dcterms:modified xsi:type="dcterms:W3CDTF">2025-10-14T09:54:44Z</dcterms:modified>
  <cp:category/>
</cp:coreProperties>
</file>

<file path=docProps/thumbnail.jpeg>
</file>